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70" autoAdjust="0"/>
  </p:normalViewPr>
  <p:slideViewPr>
    <p:cSldViewPr showGuides="1">
      <p:cViewPr varScale="1">
        <p:scale>
          <a:sx n="100" d="100"/>
          <a:sy n="100" d="100"/>
        </p:scale>
        <p:origin x="-19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3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B99CF-DB92-4243-AFE7-F06855CB1BAD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B3F68-A5F6-4C91-B156-7A25B22A75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7639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Hacker = Synonym für jemanden, der illegal in Computersysteme eindringt</a:t>
            </a:r>
          </a:p>
          <a:p>
            <a:r>
              <a:rPr lang="de-DE" dirty="0" smtClean="0"/>
              <a:t>Roadshow = Hausmesse auf Rädern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Ziel: Mitarbeiter für mögliche Gefährdungen und Schutzmaßnahmen (im privaten und </a:t>
            </a:r>
            <a:r>
              <a:rPr lang="de-DE" baseline="0" smtClean="0"/>
              <a:t>dienstlichen Bereich) zu </a:t>
            </a:r>
            <a:r>
              <a:rPr lang="de-DE" baseline="0" dirty="0" smtClean="0"/>
              <a:t>sensibilisieren</a:t>
            </a:r>
            <a:endParaRPr lang="de-DE" dirty="0" smtClean="0"/>
          </a:p>
          <a:p>
            <a:r>
              <a:rPr lang="de-DE" dirty="0" smtClean="0"/>
              <a:t>Im vorliegenden</a:t>
            </a:r>
            <a:r>
              <a:rPr lang="de-DE" baseline="0" dirty="0" smtClean="0"/>
              <a:t> Fall zwei MA einer Sicherheitsfirma. MA 1 nimmt es aber mit der Sicherheit nicht ganz genau. MA 2 beobachtet das treiben mit Adleraugen</a:t>
            </a:r>
          </a:p>
          <a:p>
            <a:r>
              <a:rPr lang="de-DE" baseline="0" dirty="0" smtClean="0"/>
              <a:t>Thema Informationssicherheit wurde kurzweilig vermittelt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B3F68-A5F6-4C91-B156-7A25B22A75D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034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7649-6F91-433C-A55C-8ED604B0DE5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2345-6EBA-4C78-B859-91773F3F9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741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7649-6F91-433C-A55C-8ED604B0DE5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2345-6EBA-4C78-B859-91773F3F9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29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7649-6F91-433C-A55C-8ED604B0DE5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2345-6EBA-4C78-B859-91773F3F9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091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7649-6F91-433C-A55C-8ED604B0DE5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2345-6EBA-4C78-B859-91773F3F9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20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7649-6F91-433C-A55C-8ED604B0DE5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2345-6EBA-4C78-B859-91773F3F9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496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7649-6F91-433C-A55C-8ED604B0DE5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2345-6EBA-4C78-B859-91773F3F9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136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7649-6F91-433C-A55C-8ED604B0DE5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2345-6EBA-4C78-B859-91773F3F9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444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7649-6F91-433C-A55C-8ED604B0DE5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2345-6EBA-4C78-B859-91773F3F9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6904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7649-6F91-433C-A55C-8ED604B0DE5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2345-6EBA-4C78-B859-91773F3F9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9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7649-6F91-433C-A55C-8ED604B0DE5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2345-6EBA-4C78-B859-91773F3F9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2000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7649-6F91-433C-A55C-8ED604B0DE5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2345-6EBA-4C78-B859-91773F3F9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8394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97649-6F91-433C-A55C-8ED604B0DE5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92345-6EBA-4C78-B859-91773F3F9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023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789040"/>
            <a:ext cx="7772400" cy="1470025"/>
          </a:xfrm>
        </p:spPr>
        <p:txBody>
          <a:bodyPr/>
          <a:lstStyle/>
          <a:p>
            <a:r>
              <a:rPr lang="de-DE" dirty="0" smtClean="0"/>
              <a:t>Rückblick auf die </a:t>
            </a:r>
            <a:br>
              <a:rPr lang="de-DE" dirty="0" smtClean="0"/>
            </a:br>
            <a:r>
              <a:rPr lang="de-DE" dirty="0" smtClean="0"/>
              <a:t>„Hacker-Roadshow“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400800" cy="1752600"/>
          </a:xfrm>
        </p:spPr>
        <p:txBody>
          <a:bodyPr/>
          <a:lstStyle/>
          <a:p>
            <a:r>
              <a:rPr lang="de-DE" dirty="0" smtClean="0"/>
              <a:t>Makroökonomische Einflüsse der Informationssicherheit auf die mikroökonomischen Prozesse …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7353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50699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Bildschirmpräsentation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Rückblick auf die  „Hacker-Roadshow“</vt:lpstr>
      <vt:lpstr>PowerPoint-Präsentation</vt:lpstr>
    </vt:vector>
  </TitlesOfParts>
  <Company>LK Vorpommern - Rügen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Rückblick auf die Hackerroadshow</dc:title>
  <dc:creator>Reißland Hendrik</dc:creator>
  <cp:lastModifiedBy>Reißland Hendrik</cp:lastModifiedBy>
  <cp:revision>4</cp:revision>
  <dcterms:created xsi:type="dcterms:W3CDTF">2020-01-08T13:18:04Z</dcterms:created>
  <dcterms:modified xsi:type="dcterms:W3CDTF">2020-01-08T15:11:45Z</dcterms:modified>
</cp:coreProperties>
</file>